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7DFC5-9AA3-27AD-DD1F-32508D098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26C3B2-049D-AA32-ED42-ECFA467E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36F22B-69F1-5DFF-A207-54C42B15A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06A39A-0E5C-E982-9E20-86EAF34D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BB44F0-F71E-B6BC-56B1-A47FE4F75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5289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4E253-D0EA-F337-B2CE-6625B098F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21B8605-A8EE-0684-1AC1-86AEDF5C70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DADC12-0F55-9F7F-AEB7-BAD14DFDD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1C181E8-EC8F-4269-0E9D-04E4E5ACB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266B246-3298-B080-BC2C-AA88AFFB5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2148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37D2FA7-CEF6-0FD6-5670-E328D5026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6F59F8-FDE1-3120-A90A-8B4CAD1016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AFCE8D-690A-6DCA-D0FE-7FFC8E031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414095-238B-08D3-4CFB-7D016965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ED27A5-B176-ECDB-2F1F-A6293E704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70251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32476-BE7E-92BF-1F47-A21172BD1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D2BFF9-8A22-981B-AC91-62D21777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9E782D-32AE-32A0-A482-3699FD0D6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4C00E1-243C-D84B-213B-1DD47D2CB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2C5645-A4F4-CEFE-125B-0C2335EC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49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BF161-C0E8-071B-6E54-5270EB408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5CD81D9-DFC2-9661-8C70-C5999DC9E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AACDCF-B45C-8E4A-8B5E-0D441832D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A08D2-C20A-FCF3-9D91-F1CB3991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73BC13-2FD8-57DF-CA26-30FFF2975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916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F78AD-A035-07E8-949F-710A662D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9EFE65-EFFB-C8E1-B183-DBC343D78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AF7F70-0756-F0D5-79BC-49274CA16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BD90E8-4793-5506-7C48-BC10F6B2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D15BDC-F5C5-B4C0-CF71-7F85EC31E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62AD3A0-5B30-5361-9C39-9710DEB7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791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FC9B9-3B0B-035C-630C-A5D9D2E4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E32F69-A902-AC0D-4DAD-269AB57690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7994673-343F-CE14-2F13-75D133978A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1C76D6E-3C9F-F9EC-3722-7BB5B3B167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DFC9F51-F931-61C4-2386-40A1B0320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C5A7DC0-BBE3-6493-88CF-F7E57811A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EAD97C4-9B59-CDC6-BCDF-C5B6B4704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C8CC8F-E4DC-796E-785E-DFC42311E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4867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52FA4C-A94E-D737-53D5-574A97C0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BC1DAF-BDE1-B6C5-A3E1-C4157BE2A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7A64E7-2228-7A0B-FBC0-24A16E6C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3ABD25-5F4D-2320-3166-E7EE340A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7046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4B9F153-33AE-AF25-8DE5-9054C2965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873611D-9367-5ED4-B264-74248FE33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EBE750-CC9F-FF43-96C9-D4172A68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5693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0B6DA-15E4-4D28-3A4D-A696F0018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CA23B7-DEFE-920D-8A11-BA7A0B057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18C18DD-9D56-0612-800D-1BCB54D71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C7A5544-F0E7-C8E3-7A27-E04743013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31EA59C-6F3D-40EB-0C3C-989317F4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F769C02-8B53-A288-D246-62E11A770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7749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DD99A-A891-F465-3B3B-45A8FE268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F6D8AF5-A41E-48CD-65E0-14FBA5C3AE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B24E81-6C05-18A6-0CB4-E9718CE8B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41C6BB-C884-A42A-3594-02B876EF1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260FF-E8CC-9BF9-F46E-1CC735BEC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EFCF1A-B9FB-43F3-715D-2C628967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1813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59C8CC-2918-C32D-3575-C1FE397F1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222530-16F8-5104-1912-1802A13A6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D8ABA6-5A4A-E576-5506-5173396819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AFE21F-6E92-4E3D-A021-840100F2BAD0}" type="datetimeFigureOut">
              <a:rPr lang="es-MX" smtClean="0"/>
              <a:t>10/09/2024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6FDA5-4C95-9899-AED2-BA04DA8500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7A063D-D938-1974-638B-C5922E3BD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FE97AE-3806-4628-9D95-05455051514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6726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C031A0-3F0D-8F51-A559-34C3B4DD71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397470-DE66-12F7-2823-092726A5DF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E79402-D19F-6755-34D2-4AA858AD5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62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D4287-D868-EC9C-7448-FE11B18B3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0DF004-0E8D-4B46-1D26-A67976CA2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A80AE8-936F-82A0-A0FF-1FB716E2E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56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EEFC2-13D7-C8F5-2C1E-4433D3008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4C6ECF-6B90-1F17-3BAE-8C0B1F695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A06A2BB-87BC-B137-F3BB-704A46FB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681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3B83A-DD0E-405A-BF35-0C0DCD1E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48D7C8-CC64-445D-BE94-6818E9AE9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9A4107-F5E5-E0B1-EE7E-463572E15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65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59AF4-A290-93D6-3980-2D4BFB370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06585-502B-BFA3-0652-8D004DC39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6BA3D8-83E2-2984-BD8D-B158610F4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84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9B93C-CC39-AEEB-1388-80D244614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90A3D9-2756-CCC9-5032-A5AE2687CF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513AE6-77EF-656A-FA5A-47080142E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453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E4D581-F314-48FB-654A-0A800D6E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43EB67-E6C4-7B97-0E17-CDAF41513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C5A1B5C-5523-0C8E-810A-B5E58429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07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CF3D5-6074-F546-A6EB-63F216D8F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C195E1-2FC7-927A-E3D1-5F8E96604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B10E5CF-9F7B-5F43-B521-DD03F294B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23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CB523-2745-0653-48A7-754BFFDEE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A924C6-7AC4-5D5E-A683-D0F6E3816D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0D6D7EB-5479-F281-8772-BD00AE64D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38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D92F0-F967-3418-8ED0-682A5303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AFF50A-1B29-1202-A510-6B44182C1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053895-7179-067C-2CBE-B47A6425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50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8E6261-CA2B-E188-8B21-9605AA4B1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A2BB1-79BD-81B5-FABB-11DF7EBC5B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6A626DD-CDD3-D58C-62BD-18B6D67A3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5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46119-61A0-CB82-FBDF-80C5AF31B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C39B16-AA6D-03D2-A75E-FDAF0282A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5647C5-6123-D377-E968-E7A60A0A9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40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7FB7A-EE90-5AB2-4E50-8D8C2EA9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1D7829-C7E1-3B9A-C291-3E2A1C048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C304007-2037-4CA1-E925-E194834CB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60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D7D0AB-4FC9-5972-650F-E42D9C55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617D0E-4B43-62E0-57B2-8A20A8F78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07348E-B37E-4A5E-392C-22F9E047D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90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70365-B591-CFED-199A-65B21A1B7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8F7927-BD7F-82CB-26E5-0A23144D6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C547180-1626-9E8B-FE27-9710B42B9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0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CDF9C-046C-7F21-52BC-B24CDF0EA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226102-52BE-DC4A-D8D0-C8F718F33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6D74C8C-28C2-C18C-5468-C615F65AC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80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8C519-6BB8-99EB-685B-805FB148F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299186-C600-E1A3-D3F4-9F6F667E7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14958BB-7D1A-DD53-D24C-5481CD33C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DBF6A3-A569-F6C6-C1FB-AF1946DF7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EB93EC-B006-F36C-31B2-FDB12D7E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48859D-F43A-F0B3-F50D-ED7B1100E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586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B8567-4D25-EFF9-ADA4-1E3D3CA5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DBEC2E-7B16-F05D-C5EA-4228727F7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0C642ED-15C6-4860-883C-5939EA02C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61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0618D-465B-0DB0-2EC5-D85AC1CAA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7B49A5-AEAB-B3DA-3538-E45A473E1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2C8AAF-8D69-DF4D-6A86-B012B5C5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4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651D18-96E3-A2AB-6DB9-1EFE9F340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04854A-333D-4220-6517-640078A5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547C05-50C3-07EE-CC0D-45DDC8008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19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CBAAA-FAFE-C1F2-2F8D-0AD2C5736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E29AAF-7671-9AA8-8C13-24FBDE357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F16C6D-005D-E7D9-0D4C-B011A0454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6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298EC-031D-BC8A-518B-548927DD4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F533A4B-4A55-9BA9-CFBD-C90A9E1D7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61C978-4DF3-152C-9125-F335744A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19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4651CA-F09F-E772-26A6-137C545FC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7CD78F-24B1-ECC1-4032-3C0BBE35C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80F0777-B71C-1898-E225-AF717E461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91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9F0B3-EA20-C9D7-F974-58B8B186C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F31B2D-AB90-A8A8-31CD-A37D278A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A3E713-02CA-02A9-05A8-A1552C456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248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FEFEF-83A1-3C0B-A7B3-D70BD072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9D811A-4004-3B9A-AD1F-68C4A626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9C8283-1A2C-8724-F610-A2666EF2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52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7717E-7406-F894-7158-C74131463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2D6E58-0A95-AF68-98BC-AFA596E3B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2AD5A54-A4B3-508B-1506-9D8841E6A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57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D205A-F5B2-B637-8365-0881587B1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05DD73-5F98-3E5A-412C-B60065BAD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BF1F75E-EE99-611A-EC9D-1BDA8EBC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9704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DFB97A-C250-3283-615A-4CF2659CE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964B1C-8B2A-EB69-CBC1-E36F14584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ADFD80-3467-F353-7576-60599B7F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05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13DAC6A-78F6-F288-156E-BF5B6766F4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885" t="21115" r="24538" b="15405"/>
          <a:stretch/>
        </p:blipFill>
        <p:spPr>
          <a:xfrm>
            <a:off x="85164" y="0"/>
            <a:ext cx="9560927" cy="66159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85E3190-58EF-7DC0-A982-5510658E52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676" t="28421" r="35699" b="12727"/>
          <a:stretch/>
        </p:blipFill>
        <p:spPr>
          <a:xfrm>
            <a:off x="7763435" y="1129553"/>
            <a:ext cx="4343401" cy="403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23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2D7E7-8B06-4240-3DAA-46195253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220279-24F7-7583-091A-326F70ADD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D8FC76-64DA-2930-9D0E-540AC037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43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F5FF452-EE1A-8DF1-B45C-62CD5DB2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615" t="21935" r="16923" b="26142"/>
          <a:stretch/>
        </p:blipFill>
        <p:spPr>
          <a:xfrm>
            <a:off x="272251" y="430306"/>
            <a:ext cx="7005710" cy="35591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AE95045-1AA4-E2DD-B6DE-C1770A790E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461" t="30555" r="20500" b="17523"/>
          <a:stretch/>
        </p:blipFill>
        <p:spPr>
          <a:xfrm>
            <a:off x="7678340" y="1781456"/>
            <a:ext cx="4241409" cy="441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67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B8CB7E-CC9E-AF3E-17F6-F453B95F3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02AA8C-B35E-A883-36BF-D4BA03CD2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1CD38E4-2FBF-C511-6DD0-480A8F46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11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4096D-3ED9-9DEF-7B13-D6ED38FCB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945029-A69B-D646-F36B-CA988B28D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DEA2BBA-81B2-46F2-54F2-417484138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99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617EF-B9CE-9849-041E-0636FF79A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E05973-0CC8-F1BE-9EFD-BFAF75D49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731A3A-CED3-8801-5422-863CBD153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383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6C987-95CD-57B6-3565-BC8437A0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F38596-A1B4-85A6-5C9C-34EA1E908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DDA36F-02FA-DB59-BD5D-CB54516D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653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B4E178-D499-D573-C5ED-F47A2EEA4A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06" t="18220" r="15294" b="16650"/>
          <a:stretch/>
        </p:blipFill>
        <p:spPr>
          <a:xfrm>
            <a:off x="464565" y="510988"/>
            <a:ext cx="7315201" cy="446442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4C61E0C-FEA2-2653-2BA8-30B4F3E9BF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000" t="26450" r="46000" b="12187"/>
          <a:stretch/>
        </p:blipFill>
        <p:spPr>
          <a:xfrm>
            <a:off x="8041340" y="1128932"/>
            <a:ext cx="3686095" cy="5298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040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CE99C0-3AD0-45B2-BB4F-AB370E703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FF7BE2-ECB4-EF87-9BCD-C8008B3FE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757AD0-8E06-3365-044A-900632E43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9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9EA0D0-453A-537A-7802-FF735A33C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32EB5D-3AE3-EEBE-83C6-DEDBC4284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FF483C-AAD7-08AA-818C-AC6B560F1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38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952FF1-BC95-944B-731F-4D25B8CB0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E86D2EE-ABB7-40FD-9072-6E76355F5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96F0CF-1B11-2D62-187F-07A9BF05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3066-1E82-7A6B-60D9-F879BD45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42A5BF-3579-7255-0F23-77D8CF9A6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3E3556-364E-32D2-38D9-3C2A93AA9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67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5A4CB-107B-89B5-F919-07D26DCA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A0D386-44B7-EEBB-7BF8-BCCD3E40C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40C4F78-B760-50BB-134B-9E41FAE5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52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5781A-F6F3-8281-36DE-6776231C6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A5B17B-BB61-3FCB-A626-0370615FE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F56AA8F-0086-1120-50B7-9093E14D0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22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20610-D2EE-6DA8-E949-F71548AF3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D783FE-4063-2FF4-73A8-52FF9DF2A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3ACE2D1-13EE-1C59-EDC3-E2852926B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8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F1089-493D-081C-8F5E-2DDA8257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89864A-7968-90E6-2252-A6B28D5D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30D6E1-7C87-A16F-A8FE-48FD75A91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70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64CE56-D5FA-1C77-2E4F-7BCF7ED18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7A22E96-32FC-8D61-7457-461D491EA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48C9C0-CA85-BEAD-F6EE-C51F2C91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377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F85C58-B468-9191-0A93-FCB906E2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868317-9D3E-DAFF-F7B0-3478925AB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5E3086-BFDD-15FD-79D5-5CA1B0E27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8739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EF343-52FF-E68A-A2AC-2C92F9BC1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E48FEC-3D1A-9C73-9E4F-E988273D7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F545ED3-F353-BCBC-3972-8242C887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56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B443A6-4025-9CA9-E21B-636ABF5C3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4D9552-6EDE-65C9-D1FF-7CC45B2F8A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C949D7-1F2E-499F-6669-A272D804E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15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5DE0A-A82D-C901-E2C4-302B8329D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8F31F9-345E-E521-3DAD-CA9038D79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6BA05B-3BC2-B68E-8167-33C371E8F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155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10095-977A-E384-5C3B-193AC3F7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05AFF3-41D9-66C8-270E-ADA6FA36A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E364A0-F7A6-6B33-1838-0032D4764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9013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46891-0613-09DB-9DF8-FF578DB3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9758A5-10F8-4A37-FAF9-B7A562E62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FE933C-D4C4-B29D-CD5F-6FD8CDE3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714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5F5CA-CD08-A9C4-E917-9C5726FF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201E52-82DD-20CC-A429-267DF23AF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3696217-D066-E18C-5E3B-B776D3073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867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208A8-241B-BC9A-13FE-FFE60930A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21A0FA-89B2-A179-B061-B97D324F01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006111-F0F4-A3EE-EFE6-3B2F900A5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5512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F60018D-80A1-3BD8-A13F-7B3497AD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08" t="18241" r="23846" b="18279"/>
          <a:stretch/>
        </p:blipFill>
        <p:spPr>
          <a:xfrm>
            <a:off x="0" y="1077215"/>
            <a:ext cx="6443003" cy="43513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F437CF-5723-15F9-7EBC-E32D3D58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69" t="19062" r="40000" b="13212"/>
          <a:stretch/>
        </p:blipFill>
        <p:spPr>
          <a:xfrm>
            <a:off x="7106874" y="931714"/>
            <a:ext cx="4417256" cy="464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94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A7FCC-8E20-C5CB-13EE-26DD89F7F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9997D3-A89F-E872-F990-FA9E9576B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463F0F6-2999-B174-1BAD-0674D9F0D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097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72CDE-55E2-F1C7-662D-92E6C8861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09FD56-022C-4396-A183-2D6193999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4CA72B7-7A67-6663-9DB1-8C75F2369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3505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F5527-80FA-4176-37A8-B0E2A81C8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31F520-CA9D-04FB-2DED-95BD84840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6203A4F-0D99-8AF4-C407-2C93A0805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30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6A6FD9-C609-DA74-C7B3-8B5064EC9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CFF6C8-B151-23FF-116B-586875EF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519611-CC28-45DC-2B75-F93D96BB1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168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2DBEBF-1AE9-CDD7-14AC-577398AD8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A3D5C1-FD95-9A89-5FA6-9C3CA7B6A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85E465-BF1E-AD96-B7A4-A6A38F6A0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5346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B83BF-B221-705E-D0EC-E6C4B1395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C0860F-FCBD-1B7D-BFF5-BB8BA5A1A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D8B48A-5027-143B-F535-705858E66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825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7EAE1-7FF8-F91C-1C71-4AA92DD64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D4E2A9-C8A2-A003-00BF-1FD26EC8D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0BDB2B-140E-65D4-8456-EFCAD1AF8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2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F92292-88AB-0AA5-31E2-A296A70F7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E574B8-A875-0190-888E-49BC9A2DF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51544C-3EEF-EC20-7974-06DB034E5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852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0566B-7007-8F83-E675-F4C8A7C3D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EF1397-76FA-9E5F-BFC7-7F82B9FB5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3507C6-4DA6-13F6-648A-0562002E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99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A48C9-478D-30C9-8B3E-DDE65251F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DF7B2-26C0-E637-BCD2-97BFE63FF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DEABC1-9A00-C4A3-7A67-363F9D7CB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61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382457-FF32-B5FE-4747-E64FB0E08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3E1258-310F-B6D7-31F4-09223EF10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0F9768-81A6-5A8B-C8A0-FC1E0069C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19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B1B95-798B-3A26-8918-1DA28F694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F43FA8-92BA-BD3F-F8CE-F94158712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18FC4F-7F3B-24D5-68FD-8D80ECBBB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536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5AD01C-66FC-5614-E784-DF70AB47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55EDB-044F-1507-F725-1855555E5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E2D5D7B-A82B-16C4-2E80-529762048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77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C6C15-6DCD-CC20-57A5-EB4EEC31D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77C827-933E-88E5-B8FD-E7F6AE673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09C8CE9-9B94-A948-F587-B18F0470F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697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B551C-DCD2-F1FA-982E-96D4EE2F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E6F5AC-2070-3039-91C4-35E8368A4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97C317C-AD63-6288-A337-86EF82A4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839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1EAE1-8D96-7CD3-BE4B-42242E1E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79AF26-26CD-3EBF-1C40-3585C6646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56FB81-84A9-834E-C38F-9855C887E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311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780C6-A84A-E010-916F-52D80E87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0B42C8-C2EF-B38A-9D1B-8094D8F0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E61C6C-4B05-513A-4B52-E48FD3A6A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723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2A88E1A-2214-57F7-12CB-DF4510E98D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654" t="29939" r="6875" b="18959"/>
          <a:stretch/>
        </p:blipFill>
        <p:spPr>
          <a:xfrm>
            <a:off x="1861038" y="130954"/>
            <a:ext cx="8469924" cy="35028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CAA5D972-D076-3B15-22A9-05F55D319E42}"/>
              </a:ext>
            </a:extLst>
          </p:cNvPr>
          <p:cNvSpPr txBox="1"/>
          <p:nvPr/>
        </p:nvSpPr>
        <p:spPr>
          <a:xfrm>
            <a:off x="632012" y="3845859"/>
            <a:ext cx="4948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código es leído y ejecutado en tiempo de ejecución por el intérprete.</a:t>
            </a:r>
          </a:p>
          <a:p>
            <a:r>
              <a:rPr lang="es-MX" dirty="0"/>
              <a:t>Flexible y fácil de depurar</a:t>
            </a:r>
          </a:p>
          <a:p>
            <a:r>
              <a:rPr lang="es-MX" dirty="0"/>
              <a:t>Generalmente más lento que un lenguaje compilado, ya que la traducción a código máquina se realiza en tiempo real.</a:t>
            </a:r>
          </a:p>
          <a:p>
            <a:r>
              <a:rPr lang="es-MX" dirty="0"/>
              <a:t>Python, JavaScript, Ruby, PHP.</a:t>
            </a:r>
          </a:p>
          <a:p>
            <a:endParaRPr lang="es-MX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E378DA7-7DC4-70F5-5899-515D7BC2C383}"/>
              </a:ext>
            </a:extLst>
          </p:cNvPr>
          <p:cNvSpPr txBox="1"/>
          <p:nvPr/>
        </p:nvSpPr>
        <p:spPr>
          <a:xfrm>
            <a:off x="5580529" y="3845859"/>
            <a:ext cx="61453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El código fuente se traduce a un archivo binario mediante un compilador, y este archivo se ejecuta.</a:t>
            </a:r>
          </a:p>
          <a:p>
            <a:r>
              <a:rPr lang="es-MX" dirty="0"/>
              <a:t>Más rápido en tiempo de ejecución</a:t>
            </a:r>
          </a:p>
          <a:p>
            <a:r>
              <a:rPr lang="es-MX" dirty="0"/>
              <a:t>Mejora el rendimiento y puede optimizar el código durante la compilación.</a:t>
            </a:r>
          </a:p>
          <a:p>
            <a:r>
              <a:rPr lang="es-MX" dirty="0"/>
              <a:t>Más lento para probar cambios, ya que cada modificación requiere una nueva compilación.</a:t>
            </a:r>
          </a:p>
          <a:p>
            <a:r>
              <a:rPr lang="es-MX" dirty="0"/>
              <a:t>Menos flexible para cambios rápidos.</a:t>
            </a:r>
          </a:p>
          <a:p>
            <a:r>
              <a:rPr lang="es-MX" dirty="0"/>
              <a:t>C++,C, </a:t>
            </a:r>
            <a:r>
              <a:rPr lang="es-MX" dirty="0" err="1"/>
              <a:t>Rust</a:t>
            </a:r>
            <a:r>
              <a:rPr lang="es-MX" dirty="0"/>
              <a:t>, </a:t>
            </a:r>
            <a:r>
              <a:rPr lang="es-MX" dirty="0" err="1"/>
              <a:t>Go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5740110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113</Words>
  <Application>Microsoft Office PowerPoint</Application>
  <PresentationFormat>Panorámica</PresentationFormat>
  <Paragraphs>10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7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Idelfonso Iturbe Nepomuceno</dc:creator>
  <cp:lastModifiedBy>Idelfonso Iturbe Nepomuceno</cp:lastModifiedBy>
  <cp:revision>91</cp:revision>
  <dcterms:created xsi:type="dcterms:W3CDTF">2024-09-10T13:55:25Z</dcterms:created>
  <dcterms:modified xsi:type="dcterms:W3CDTF">2024-09-11T01:29:10Z</dcterms:modified>
</cp:coreProperties>
</file>